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5" r:id="rId1"/>
  </p:sldMasterIdLst>
  <p:sldIdLst>
    <p:sldId id="256" r:id="rId2"/>
    <p:sldId id="257" r:id="rId3"/>
    <p:sldId id="258" r:id="rId4"/>
    <p:sldId id="260" r:id="rId5"/>
    <p:sldId id="276" r:id="rId6"/>
    <p:sldId id="277" r:id="rId7"/>
    <p:sldId id="296" r:id="rId8"/>
    <p:sldId id="297" r:id="rId9"/>
    <p:sldId id="298" r:id="rId10"/>
    <p:sldId id="299" r:id="rId11"/>
    <p:sldId id="279" r:id="rId12"/>
    <p:sldId id="281" r:id="rId13"/>
    <p:sldId id="280" r:id="rId14"/>
    <p:sldId id="261" r:id="rId15"/>
    <p:sldId id="286" r:id="rId16"/>
    <p:sldId id="310" r:id="rId17"/>
    <p:sldId id="291" r:id="rId18"/>
    <p:sldId id="308" r:id="rId19"/>
    <p:sldId id="309" r:id="rId20"/>
    <p:sldId id="294" r:id="rId21"/>
    <p:sldId id="312" r:id="rId22"/>
    <p:sldId id="314" r:id="rId23"/>
    <p:sldId id="311" r:id="rId24"/>
    <p:sldId id="313" r:id="rId25"/>
    <p:sldId id="295" r:id="rId26"/>
    <p:sldId id="301" r:id="rId27"/>
    <p:sldId id="302" r:id="rId28"/>
    <p:sldId id="303" r:id="rId29"/>
    <p:sldId id="315" r:id="rId30"/>
    <p:sldId id="273" r:id="rId31"/>
    <p:sldId id="274" r:id="rId32"/>
    <p:sldId id="27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89" d="100"/>
          <a:sy n="89" d="100"/>
        </p:scale>
        <p:origin x="293"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8/29/2023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3848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28375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2364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48596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06180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512128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41908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647473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00268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520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64259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48A18-3433-4F58-B9D1-6C7463ED7981}"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7651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48A18-3433-4F58-B9D1-6C7463ED7981}" type="datetimeFigureOut">
              <a:rPr lang="en-US" smtClean="0"/>
              <a:t>8/29/2023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29182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48A18-3433-4F58-B9D1-6C7463ED7981}" type="datetimeFigureOut">
              <a:rPr lang="en-US" smtClean="0"/>
              <a:t>8/29/2023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75257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48A18-3433-4F58-B9D1-6C7463ED7981}" type="datetimeFigureOut">
              <a:rPr lang="en-US" smtClean="0"/>
              <a:t>8/29/2023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19788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360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76967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F48A18-3433-4F58-B9D1-6C7463ED7981}" type="datetimeFigureOut">
              <a:rPr lang="en-US" smtClean="0"/>
              <a:t>8/29/2023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B569F8-C70C-445F-89D8-6BD8FD98DDBA}" type="slidenum">
              <a:rPr lang="en-US" smtClean="0"/>
              <a:t>‹#›</a:t>
            </a:fld>
            <a:endParaRPr lang="en-US"/>
          </a:p>
        </p:txBody>
      </p:sp>
    </p:spTree>
    <p:extLst>
      <p:ext uri="{BB962C8B-B14F-4D97-AF65-F5344CB8AC3E}">
        <p14:creationId xmlns:p14="http://schemas.microsoft.com/office/powerpoint/2010/main" val="323014243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92A413-B47C-4413-9DF8-7DD5AF9A562C}"/>
              </a:ext>
            </a:extLst>
          </p:cNvPr>
          <p:cNvSpPr>
            <a:spLocks noGrp="1"/>
          </p:cNvSpPr>
          <p:nvPr>
            <p:ph type="ctrTitle"/>
          </p:nvPr>
        </p:nvSpPr>
        <p:spPr>
          <a:xfrm>
            <a:off x="1524000" y="665825"/>
            <a:ext cx="8745415" cy="1275517"/>
          </a:xfrm>
        </p:spPr>
        <p:txBody>
          <a:bodyPr>
            <a:normAutofit fontScale="90000"/>
          </a:bodyPr>
          <a:lstStyle/>
          <a:p>
            <a:r>
              <a:rPr lang="en-US" sz="4800" dirty="0">
                <a:latin typeface="+mn-lt"/>
              </a:rPr>
              <a:t/>
            </a:r>
            <a:br>
              <a:rPr lang="en-US" sz="4800" dirty="0">
                <a:latin typeface="+mn-lt"/>
              </a:rPr>
            </a:br>
            <a:r>
              <a:rPr lang="en-US" sz="4800" dirty="0">
                <a:latin typeface="+mn-lt"/>
              </a:rPr>
              <a:t>Fitness Club – Gym Services</a:t>
            </a:r>
          </a:p>
        </p:txBody>
      </p:sp>
      <p:sp>
        <p:nvSpPr>
          <p:cNvPr id="3" name="Subtitle 2">
            <a:extLst>
              <a:ext uri="{FF2B5EF4-FFF2-40B4-BE49-F238E27FC236}">
                <a16:creationId xmlns="" xmlns:a16="http://schemas.microsoft.com/office/drawing/2014/main" id="{E8A6E6A5-FB2C-4FDD-8852-60DE1F5DA9D2}"/>
              </a:ext>
            </a:extLst>
          </p:cNvPr>
          <p:cNvSpPr>
            <a:spLocks noGrp="1"/>
          </p:cNvSpPr>
          <p:nvPr>
            <p:ph type="subTitle" idx="1"/>
          </p:nvPr>
        </p:nvSpPr>
        <p:spPr>
          <a:xfrm>
            <a:off x="1524000" y="2379216"/>
            <a:ext cx="9144000" cy="2441360"/>
          </a:xfrm>
        </p:spPr>
        <p:txBody>
          <a:bodyPr>
            <a:normAutofit fontScale="47500" lnSpcReduction="20000"/>
          </a:bodyPr>
          <a:lstStyle/>
          <a:p>
            <a:endParaRPr lang="en-US" dirty="0"/>
          </a:p>
          <a:p>
            <a:r>
              <a:rPr lang="en-US" sz="5100" b="1" dirty="0">
                <a:latin typeface="Times New Roman" panose="02020603050405020304" pitchFamily="18" charset="0"/>
                <a:cs typeface="Times New Roman" panose="02020603050405020304" pitchFamily="18" charset="0"/>
              </a:rPr>
              <a:t>Submitted By:</a:t>
            </a:r>
          </a:p>
          <a:p>
            <a:r>
              <a:rPr lang="en-US" sz="5100" b="1" dirty="0">
                <a:latin typeface="Times New Roman" panose="02020603050405020304" pitchFamily="18" charset="0"/>
                <a:cs typeface="Times New Roman" panose="02020603050405020304" pitchFamily="18" charset="0"/>
              </a:rPr>
              <a:t>Group  No. </a:t>
            </a:r>
            <a:r>
              <a:rPr lang="en-US" sz="5100" b="1" dirty="0" smtClean="0">
                <a:latin typeface="Times New Roman" panose="02020603050405020304" pitchFamily="18" charset="0"/>
                <a:cs typeface="Times New Roman" panose="02020603050405020304" pitchFamily="18" charset="0"/>
              </a:rPr>
              <a:t>69</a:t>
            </a:r>
            <a:endParaRPr lang="en-US" sz="5100" b="1" dirty="0">
              <a:latin typeface="Times New Roman" panose="02020603050405020304" pitchFamily="18" charset="0"/>
              <a:cs typeface="Times New Roman" panose="02020603050405020304" pitchFamily="18" charset="0"/>
            </a:endParaRPr>
          </a:p>
          <a:p>
            <a:endParaRPr lang="en-US" sz="5100" b="1" dirty="0" smtClean="0">
              <a:latin typeface="Times New Roman" panose="02020603050405020304" pitchFamily="18" charset="0"/>
              <a:cs typeface="Times New Roman" panose="02020603050405020304" pitchFamily="18" charset="0"/>
            </a:endParaRPr>
          </a:p>
          <a:p>
            <a:r>
              <a:rPr lang="en-US" sz="5100" b="1" dirty="0" err="1" smtClean="0">
                <a:latin typeface="Times New Roman" panose="02020603050405020304" pitchFamily="18" charset="0"/>
                <a:cs typeface="Times New Roman" panose="02020603050405020304" pitchFamily="18" charset="0"/>
              </a:rPr>
              <a:t>Tejas</a:t>
            </a:r>
            <a:r>
              <a:rPr lang="en-US" sz="5100" b="1" dirty="0" smtClean="0">
                <a:latin typeface="Times New Roman" panose="02020603050405020304" pitchFamily="18" charset="0"/>
                <a:cs typeface="Times New Roman" panose="02020603050405020304" pitchFamily="18" charset="0"/>
              </a:rPr>
              <a:t> </a:t>
            </a:r>
            <a:r>
              <a:rPr lang="en-US" sz="5100" b="1" dirty="0" err="1" smtClean="0">
                <a:latin typeface="Times New Roman" panose="02020603050405020304" pitchFamily="18" charset="0"/>
                <a:cs typeface="Times New Roman" panose="02020603050405020304" pitchFamily="18" charset="0"/>
              </a:rPr>
              <a:t>Chavan</a:t>
            </a:r>
            <a:r>
              <a:rPr lang="en-US" sz="5100" b="1" dirty="0" smtClean="0">
                <a:latin typeface="Times New Roman" panose="02020603050405020304" pitchFamily="18" charset="0"/>
                <a:cs typeface="Times New Roman" panose="02020603050405020304" pitchFamily="18" charset="0"/>
              </a:rPr>
              <a:t>(233148)</a:t>
            </a:r>
            <a:endParaRPr lang="en-US" sz="5100" b="1" dirty="0">
              <a:latin typeface="Times New Roman" panose="02020603050405020304" pitchFamily="18" charset="0"/>
              <a:cs typeface="Times New Roman" panose="02020603050405020304" pitchFamily="18" charset="0"/>
            </a:endParaRPr>
          </a:p>
          <a:p>
            <a:r>
              <a:rPr lang="en-US" sz="5100" b="1" dirty="0" err="1" smtClean="0">
                <a:latin typeface="Times New Roman" panose="02020603050405020304" pitchFamily="18" charset="0"/>
                <a:cs typeface="Times New Roman" panose="02020603050405020304" pitchFamily="18" charset="0"/>
              </a:rPr>
              <a:t>Mayur</a:t>
            </a:r>
            <a:r>
              <a:rPr lang="en-US" sz="5100" b="1" dirty="0" smtClean="0">
                <a:latin typeface="Times New Roman" panose="02020603050405020304" pitchFamily="18" charset="0"/>
                <a:cs typeface="Times New Roman" panose="02020603050405020304" pitchFamily="18" charset="0"/>
              </a:rPr>
              <a:t> </a:t>
            </a:r>
            <a:r>
              <a:rPr lang="en-US" sz="5100" b="1" dirty="0" err="1" smtClean="0">
                <a:latin typeface="Times New Roman" panose="02020603050405020304" pitchFamily="18" charset="0"/>
                <a:cs typeface="Times New Roman" panose="02020603050405020304" pitchFamily="18" charset="0"/>
              </a:rPr>
              <a:t>Khot</a:t>
            </a:r>
            <a:r>
              <a:rPr lang="en-US" sz="5100" b="1" dirty="0" smtClean="0">
                <a:latin typeface="Times New Roman" panose="02020603050405020304" pitchFamily="18" charset="0"/>
                <a:cs typeface="Times New Roman" panose="02020603050405020304" pitchFamily="18" charset="0"/>
              </a:rPr>
              <a:t>(23361)</a:t>
            </a:r>
            <a:endParaRPr lang="en-US" sz="51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234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E80FBE-8B7E-E295-8260-49E5EF2F2D79}"/>
              </a:ext>
            </a:extLst>
          </p:cNvPr>
          <p:cNvSpPr>
            <a:spLocks noGrp="1"/>
          </p:cNvSpPr>
          <p:nvPr>
            <p:ph type="title"/>
          </p:nvPr>
        </p:nvSpPr>
        <p:spPr>
          <a:xfrm>
            <a:off x="1272125" y="0"/>
            <a:ext cx="8176676" cy="633190"/>
          </a:xfrm>
        </p:spPr>
        <p:txBody>
          <a:bodyPr>
            <a:noAutofit/>
          </a:bodyPr>
          <a:lstStyle/>
          <a:p>
            <a:r>
              <a:rPr lang="en-US" sz="3600" dirty="0">
                <a:latin typeface="Times New Roman" panose="02020603050405020304" pitchFamily="18" charset="0"/>
                <a:cs typeface="Times New Roman" panose="02020603050405020304" pitchFamily="18" charset="0"/>
              </a:rPr>
              <a:t>Second Level DFD – Fitness_club</a:t>
            </a:r>
            <a:endParaRPr lang="en-IN"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8F813F35-5988-B1C1-075C-13DE3581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605093"/>
            <a:ext cx="9944100" cy="6278307"/>
          </a:xfrm>
          <a:prstGeom prst="rect">
            <a:avLst/>
          </a:prstGeom>
        </p:spPr>
      </p:pic>
    </p:spTree>
    <p:extLst>
      <p:ext uri="{BB962C8B-B14F-4D97-AF65-F5344CB8AC3E}">
        <p14:creationId xmlns:p14="http://schemas.microsoft.com/office/powerpoint/2010/main" val="5139631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7AF542-29A5-481B-9308-EA63C8008195}"/>
              </a:ext>
            </a:extLst>
          </p:cNvPr>
          <p:cNvSpPr>
            <a:spLocks noGrp="1"/>
          </p:cNvSpPr>
          <p:nvPr>
            <p:ph type="title"/>
          </p:nvPr>
        </p:nvSpPr>
        <p:spPr>
          <a:xfrm>
            <a:off x="8725391" y="2919548"/>
            <a:ext cx="3153003" cy="1018903"/>
          </a:xfrm>
        </p:spPr>
        <p:txBody>
          <a:bodyPr/>
          <a:lstStyle/>
          <a:p>
            <a:r>
              <a:rPr lang="en-US" dirty="0" err="1" smtClean="0"/>
              <a:t>HomePage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731" y="0"/>
            <a:ext cx="4920538" cy="6858000"/>
          </a:xfrm>
          <a:prstGeom prst="rect">
            <a:avLst/>
          </a:prstGeom>
        </p:spPr>
      </p:pic>
    </p:spTree>
    <p:extLst>
      <p:ext uri="{BB962C8B-B14F-4D97-AF65-F5344CB8AC3E}">
        <p14:creationId xmlns:p14="http://schemas.microsoft.com/office/powerpoint/2010/main" val="1243908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5001FF-9A6A-4E6E-AA2B-68B3B7959E1F}"/>
              </a:ext>
            </a:extLst>
          </p:cNvPr>
          <p:cNvSpPr>
            <a:spLocks noGrp="1"/>
          </p:cNvSpPr>
          <p:nvPr>
            <p:ph type="title"/>
          </p:nvPr>
        </p:nvSpPr>
        <p:spPr>
          <a:xfrm>
            <a:off x="8067992" y="2610938"/>
            <a:ext cx="3479574" cy="1636124"/>
          </a:xfrm>
        </p:spPr>
        <p:txBody>
          <a:bodyPr/>
          <a:lstStyle/>
          <a:p>
            <a:r>
              <a:rPr lang="en-US" dirty="0" err="1" smtClean="0"/>
              <a:t>AboutUs</a:t>
            </a:r>
            <a:r>
              <a:rPr lang="en-US" dirty="0" smtClean="0"/>
              <a:t> Page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0159" y="0"/>
            <a:ext cx="3431681" cy="6858000"/>
          </a:xfrm>
          <a:prstGeom prst="rect">
            <a:avLst/>
          </a:prstGeom>
        </p:spPr>
      </p:pic>
    </p:spTree>
    <p:extLst>
      <p:ext uri="{BB962C8B-B14F-4D97-AF65-F5344CB8AC3E}">
        <p14:creationId xmlns:p14="http://schemas.microsoft.com/office/powerpoint/2010/main" val="118720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537A05-4A39-46F4-9413-4285DD76F7F9}"/>
              </a:ext>
            </a:extLst>
          </p:cNvPr>
          <p:cNvSpPr>
            <a:spLocks noGrp="1"/>
          </p:cNvSpPr>
          <p:nvPr>
            <p:ph type="title"/>
          </p:nvPr>
        </p:nvSpPr>
        <p:spPr>
          <a:xfrm>
            <a:off x="8455523" y="2372433"/>
            <a:ext cx="3736477" cy="2113132"/>
          </a:xfrm>
        </p:spPr>
        <p:txBody>
          <a:bodyPr>
            <a:normAutofit/>
          </a:bodyPr>
          <a:lstStyle/>
          <a:p>
            <a:r>
              <a:rPr lang="en-US" sz="2800" dirty="0" smtClean="0"/>
              <a:t>Pricing and Membership Page</a:t>
            </a:r>
            <a:endParaRPr lang="en-US" sz="28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75" y="-1"/>
            <a:ext cx="7160065" cy="6858000"/>
          </a:xfrm>
          <a:prstGeom prst="rect">
            <a:avLst/>
          </a:prstGeom>
        </p:spPr>
      </p:pic>
    </p:spTree>
    <p:extLst>
      <p:ext uri="{BB962C8B-B14F-4D97-AF65-F5344CB8AC3E}">
        <p14:creationId xmlns:p14="http://schemas.microsoft.com/office/powerpoint/2010/main" val="1247907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FE8EF5-A3C2-49C0-ACB1-AD3E8820EA80}"/>
              </a:ext>
            </a:extLst>
          </p:cNvPr>
          <p:cNvSpPr>
            <a:spLocks noGrp="1"/>
          </p:cNvSpPr>
          <p:nvPr>
            <p:ph type="title"/>
          </p:nvPr>
        </p:nvSpPr>
        <p:spPr>
          <a:xfrm>
            <a:off x="316066" y="-16847"/>
            <a:ext cx="9875520" cy="1356360"/>
          </a:xfrm>
        </p:spPr>
        <p:txBody>
          <a:bodyPr/>
          <a:lstStyle/>
          <a:p>
            <a:r>
              <a:rPr lang="en-US" dirty="0"/>
              <a:t>Admin Role:</a:t>
            </a:r>
          </a:p>
        </p:txBody>
      </p:sp>
      <p:sp>
        <p:nvSpPr>
          <p:cNvPr id="3" name="Content Placeholder 2">
            <a:extLst>
              <a:ext uri="{FF2B5EF4-FFF2-40B4-BE49-F238E27FC236}">
                <a16:creationId xmlns="" xmlns:a16="http://schemas.microsoft.com/office/drawing/2014/main" id="{947D0A17-7C35-46E6-96A4-56EF312C12A3}"/>
              </a:ext>
            </a:extLst>
          </p:cNvPr>
          <p:cNvSpPr>
            <a:spLocks noGrp="1"/>
          </p:cNvSpPr>
          <p:nvPr>
            <p:ph idx="1"/>
          </p:nvPr>
        </p:nvSpPr>
        <p:spPr>
          <a:xfrm>
            <a:off x="9397170" y="2245087"/>
            <a:ext cx="2450842" cy="2367825"/>
          </a:xfrm>
        </p:spPr>
        <p:txBody>
          <a:bodyPr>
            <a:normAutofit/>
          </a:bodyPr>
          <a:lstStyle/>
          <a:p>
            <a:pPr marL="0" indent="0">
              <a:buNone/>
            </a:pPr>
            <a:r>
              <a:rPr lang="en-US" dirty="0" smtClean="0"/>
              <a:t>Contact Us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29" y="0"/>
            <a:ext cx="7970557" cy="6858000"/>
          </a:xfrm>
          <a:prstGeom prst="rect">
            <a:avLst/>
          </a:prstGeom>
        </p:spPr>
      </p:pic>
    </p:spTree>
    <p:extLst>
      <p:ext uri="{BB962C8B-B14F-4D97-AF65-F5344CB8AC3E}">
        <p14:creationId xmlns:p14="http://schemas.microsoft.com/office/powerpoint/2010/main" val="941186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7AEE7C-065E-409B-92ED-488128D1B50D}"/>
              </a:ext>
            </a:extLst>
          </p:cNvPr>
          <p:cNvSpPr>
            <a:spLocks noGrp="1"/>
          </p:cNvSpPr>
          <p:nvPr>
            <p:ph type="title"/>
          </p:nvPr>
        </p:nvSpPr>
        <p:spPr>
          <a:xfrm>
            <a:off x="9295900" y="2903220"/>
            <a:ext cx="3231380" cy="1208313"/>
          </a:xfrm>
        </p:spPr>
        <p:txBody>
          <a:bodyPr>
            <a:normAutofit/>
          </a:bodyPr>
          <a:lstStyle/>
          <a:p>
            <a:r>
              <a:rPr lang="en-US" sz="2800" dirty="0" smtClean="0"/>
              <a:t>Login Page</a:t>
            </a:r>
            <a:endParaRPr lang="en-US" sz="2800"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3143" y="-55518"/>
            <a:ext cx="9324337" cy="7014754"/>
          </a:xfrm>
        </p:spPr>
      </p:pic>
    </p:spTree>
    <p:extLst>
      <p:ext uri="{BB962C8B-B14F-4D97-AF65-F5344CB8AC3E}">
        <p14:creationId xmlns:p14="http://schemas.microsoft.com/office/powerpoint/2010/main" val="2220253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DC1405-F389-447A-8443-685AAD1325F5}"/>
              </a:ext>
            </a:extLst>
          </p:cNvPr>
          <p:cNvSpPr>
            <a:spLocks noGrp="1"/>
          </p:cNvSpPr>
          <p:nvPr>
            <p:ph type="title"/>
          </p:nvPr>
        </p:nvSpPr>
        <p:spPr>
          <a:xfrm>
            <a:off x="-713689" y="157123"/>
            <a:ext cx="10364451" cy="1596177"/>
          </a:xfrm>
        </p:spPr>
        <p:txBody>
          <a:bodyPr/>
          <a:lstStyle/>
          <a:p>
            <a:r>
              <a:rPr lang="en-US" dirty="0" smtClean="0"/>
              <a:t>Member Role-</a:t>
            </a:r>
            <a:endParaRPr lang="en-US" dirty="0"/>
          </a:p>
        </p:txBody>
      </p:sp>
      <p:sp>
        <p:nvSpPr>
          <p:cNvPr id="6" name="TextBox 5">
            <a:extLst>
              <a:ext uri="{FF2B5EF4-FFF2-40B4-BE49-F238E27FC236}">
                <a16:creationId xmlns="" xmlns:a16="http://schemas.microsoft.com/office/drawing/2014/main" id="{B64B8B7F-A547-4C79-86A8-A8DA3BB6C1A2}"/>
              </a:ext>
            </a:extLst>
          </p:cNvPr>
          <p:cNvSpPr txBox="1"/>
          <p:nvPr/>
        </p:nvSpPr>
        <p:spPr>
          <a:xfrm>
            <a:off x="766926" y="2629377"/>
            <a:ext cx="9986674" cy="2862322"/>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smtClean="0"/>
              <a:t>Purchase Page</a:t>
            </a:r>
            <a:endParaRPr lang="en-US" sz="2400" dirty="0"/>
          </a:p>
          <a:p>
            <a:pPr marL="285750" indent="-285750">
              <a:buFont typeface="Arial" panose="020B0604020202020204" pitchFamily="34" charset="0"/>
              <a:buChar char="•"/>
            </a:pPr>
            <a:r>
              <a:rPr lang="en-US" sz="2400" dirty="0" smtClean="0"/>
              <a:t>Report Page</a:t>
            </a:r>
            <a:endParaRPr lang="en-US" sz="2400" dirty="0"/>
          </a:p>
          <a:p>
            <a:pPr marL="285750" indent="-285750">
              <a:buFont typeface="Arial" panose="020B0604020202020204" pitchFamily="34" charset="0"/>
              <a:buChar char="•"/>
            </a:pPr>
            <a:r>
              <a:rPr lang="en-US" sz="2400" dirty="0" smtClean="0"/>
              <a:t>Member Profile</a:t>
            </a:r>
          </a:p>
          <a:p>
            <a:r>
              <a:rPr lang="en-US" sz="2400" dirty="0" smtClean="0"/>
              <a:t>     Page</a:t>
            </a:r>
            <a:endParaRPr lang="en-US" sz="2400" dirty="0"/>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8644" y="1521862"/>
            <a:ext cx="8479789" cy="4708021"/>
          </a:xfrm>
        </p:spPr>
      </p:pic>
    </p:spTree>
    <p:extLst>
      <p:ext uri="{BB962C8B-B14F-4D97-AF65-F5344CB8AC3E}">
        <p14:creationId xmlns:p14="http://schemas.microsoft.com/office/powerpoint/2010/main" val="2876456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A1FF1C-D33C-4067-BB8E-86E8AB000B1E}"/>
              </a:ext>
            </a:extLst>
          </p:cNvPr>
          <p:cNvSpPr>
            <a:spLocks noGrp="1"/>
          </p:cNvSpPr>
          <p:nvPr>
            <p:ph type="title"/>
          </p:nvPr>
        </p:nvSpPr>
        <p:spPr>
          <a:xfrm>
            <a:off x="9793480" y="2613945"/>
            <a:ext cx="2033899" cy="1630110"/>
          </a:xfrm>
        </p:spPr>
        <p:txBody>
          <a:bodyPr>
            <a:normAutofit/>
          </a:bodyPr>
          <a:lstStyle/>
          <a:p>
            <a:r>
              <a:rPr lang="en-US" sz="2400" dirty="0" smtClean="0"/>
              <a:t>Purchase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7667" y="0"/>
            <a:ext cx="8955992" cy="6858000"/>
          </a:xfrm>
        </p:spPr>
      </p:pic>
    </p:spTree>
    <p:extLst>
      <p:ext uri="{BB962C8B-B14F-4D97-AF65-F5344CB8AC3E}">
        <p14:creationId xmlns:p14="http://schemas.microsoft.com/office/powerpoint/2010/main" val="1345977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A1FF1C-D33C-4067-BB8E-86E8AB000B1E}"/>
              </a:ext>
            </a:extLst>
          </p:cNvPr>
          <p:cNvSpPr>
            <a:spLocks noGrp="1"/>
          </p:cNvSpPr>
          <p:nvPr>
            <p:ph type="title"/>
          </p:nvPr>
        </p:nvSpPr>
        <p:spPr>
          <a:xfrm>
            <a:off x="9904576" y="2613945"/>
            <a:ext cx="2033899" cy="1630110"/>
          </a:xfrm>
        </p:spPr>
        <p:txBody>
          <a:bodyPr>
            <a:normAutofit/>
          </a:bodyPr>
          <a:lstStyle/>
          <a:p>
            <a:r>
              <a:rPr lang="en-US" sz="2400" dirty="0" smtClean="0"/>
              <a:t>Report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6572" y="0"/>
            <a:ext cx="9238004" cy="6858000"/>
          </a:xfrm>
        </p:spPr>
      </p:pic>
    </p:spTree>
    <p:extLst>
      <p:ext uri="{BB962C8B-B14F-4D97-AF65-F5344CB8AC3E}">
        <p14:creationId xmlns:p14="http://schemas.microsoft.com/office/powerpoint/2010/main" val="3508657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Member Profile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4740" y="0"/>
            <a:ext cx="9387041" cy="6858000"/>
          </a:xfrm>
        </p:spPr>
      </p:pic>
    </p:spTree>
    <p:extLst>
      <p:ext uri="{BB962C8B-B14F-4D97-AF65-F5344CB8AC3E}">
        <p14:creationId xmlns:p14="http://schemas.microsoft.com/office/powerpoint/2010/main" val="1883677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FC3BCD-993F-4AE4-88DD-A5FDF5EF72A8}"/>
              </a:ext>
            </a:extLst>
          </p:cNvPr>
          <p:cNvSpPr>
            <a:spLocks noGrp="1"/>
          </p:cNvSpPr>
          <p:nvPr>
            <p:ph type="title"/>
          </p:nvPr>
        </p:nvSpPr>
        <p:spPr>
          <a:xfrm>
            <a:off x="1913206" y="387612"/>
            <a:ext cx="9105314" cy="1162975"/>
          </a:xfrm>
        </p:spPr>
        <p:txBody>
          <a:bodyPr>
            <a:norm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 xmlns:a16="http://schemas.microsoft.com/office/drawing/2014/main" id="{44D89DB5-ABA3-4E09-8BC2-6AAF709F1C21}"/>
              </a:ext>
            </a:extLst>
          </p:cNvPr>
          <p:cNvSpPr>
            <a:spLocks noGrp="1"/>
          </p:cNvSpPr>
          <p:nvPr>
            <p:ph idx="1"/>
          </p:nvPr>
        </p:nvSpPr>
        <p:spPr>
          <a:xfrm>
            <a:off x="1549400" y="1550587"/>
            <a:ext cx="10528300" cy="4253313"/>
          </a:xfrm>
        </p:spPr>
        <p:txBody>
          <a:bodyPr>
            <a:normAutofit/>
          </a:bodyPr>
          <a:lstStyle/>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Gym Portal and Management System for Gym web application is intended to provide complete solutions for owners as well as customers through a single get way using the internet.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 allows owners to manage their gym, customer to view the packages provided by gym and booking their session online as per requirement.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administrator module will able to manage branch activity, gym activity, trainer activity, facility activity.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4363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DC1405-F389-447A-8443-685AAD1325F5}"/>
              </a:ext>
            </a:extLst>
          </p:cNvPr>
          <p:cNvSpPr>
            <a:spLocks noGrp="1"/>
          </p:cNvSpPr>
          <p:nvPr>
            <p:ph type="title"/>
          </p:nvPr>
        </p:nvSpPr>
        <p:spPr>
          <a:xfrm>
            <a:off x="-713689" y="157123"/>
            <a:ext cx="10364451" cy="1596177"/>
          </a:xfrm>
        </p:spPr>
        <p:txBody>
          <a:bodyPr/>
          <a:lstStyle/>
          <a:p>
            <a:r>
              <a:rPr lang="en-US" dirty="0" smtClean="0"/>
              <a:t>Trainer Role-</a:t>
            </a:r>
            <a:endParaRPr lang="en-US" dirty="0"/>
          </a:p>
        </p:txBody>
      </p:sp>
      <p:sp>
        <p:nvSpPr>
          <p:cNvPr id="6" name="TextBox 5">
            <a:extLst>
              <a:ext uri="{FF2B5EF4-FFF2-40B4-BE49-F238E27FC236}">
                <a16:creationId xmlns="" xmlns:a16="http://schemas.microsoft.com/office/drawing/2014/main" id="{B64B8B7F-A547-4C79-86A8-A8DA3BB6C1A2}"/>
              </a:ext>
            </a:extLst>
          </p:cNvPr>
          <p:cNvSpPr txBox="1"/>
          <p:nvPr/>
        </p:nvSpPr>
        <p:spPr>
          <a:xfrm>
            <a:off x="701040" y="2129246"/>
            <a:ext cx="10317480" cy="3231654"/>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smtClean="0"/>
              <a:t>Trainer Page</a:t>
            </a:r>
            <a:endParaRPr lang="en-US" sz="2400" dirty="0"/>
          </a:p>
          <a:p>
            <a:pPr marL="285750" indent="-285750">
              <a:buFont typeface="Arial" panose="020B0604020202020204" pitchFamily="34" charset="0"/>
              <a:buChar char="•"/>
            </a:pPr>
            <a:r>
              <a:rPr lang="en-US" sz="2400" dirty="0" smtClean="0"/>
              <a:t>Update Report </a:t>
            </a:r>
          </a:p>
          <a:p>
            <a:r>
              <a:rPr lang="en-US" sz="2400" dirty="0" smtClean="0"/>
              <a:t>     Page</a:t>
            </a:r>
            <a:endParaRPr lang="en-US" sz="2400" dirty="0"/>
          </a:p>
          <a:p>
            <a:pPr marL="285750" indent="-285750">
              <a:buFont typeface="Arial" panose="020B0604020202020204" pitchFamily="34" charset="0"/>
              <a:buChar char="•"/>
            </a:pPr>
            <a:r>
              <a:rPr lang="en-US" sz="2400" dirty="0" smtClean="0"/>
              <a:t>Trainer Profile</a:t>
            </a:r>
          </a:p>
          <a:p>
            <a:r>
              <a:rPr lang="en-US" sz="2400" dirty="0" smtClean="0"/>
              <a:t>      Page</a:t>
            </a:r>
            <a:endParaRPr lang="en-US" sz="2400" dirty="0"/>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8823" y="1406769"/>
            <a:ext cx="8282385" cy="5148969"/>
          </a:xfrm>
        </p:spPr>
      </p:pic>
    </p:spTree>
    <p:extLst>
      <p:ext uri="{BB962C8B-B14F-4D97-AF65-F5344CB8AC3E}">
        <p14:creationId xmlns:p14="http://schemas.microsoft.com/office/powerpoint/2010/main" val="19331570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Update Report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0"/>
            <a:ext cx="9162715" cy="6858000"/>
          </a:xfrm>
        </p:spPr>
      </p:pic>
    </p:spTree>
    <p:extLst>
      <p:ext uri="{BB962C8B-B14F-4D97-AF65-F5344CB8AC3E}">
        <p14:creationId xmlns:p14="http://schemas.microsoft.com/office/powerpoint/2010/main" val="657056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Trainer </a:t>
            </a:r>
            <a:br>
              <a:rPr lang="en-US" sz="2400" dirty="0" smtClean="0"/>
            </a:br>
            <a:r>
              <a:rPr lang="en-US" sz="2400" dirty="0" smtClean="0"/>
              <a:t>Profile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4759" y="0"/>
            <a:ext cx="9053755" cy="6858000"/>
          </a:xfrm>
        </p:spPr>
      </p:pic>
    </p:spTree>
    <p:extLst>
      <p:ext uri="{BB962C8B-B14F-4D97-AF65-F5344CB8AC3E}">
        <p14:creationId xmlns:p14="http://schemas.microsoft.com/office/powerpoint/2010/main" val="513399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DC1405-F389-447A-8443-685AAD1325F5}"/>
              </a:ext>
            </a:extLst>
          </p:cNvPr>
          <p:cNvSpPr>
            <a:spLocks noGrp="1"/>
          </p:cNvSpPr>
          <p:nvPr>
            <p:ph type="title"/>
          </p:nvPr>
        </p:nvSpPr>
        <p:spPr>
          <a:xfrm>
            <a:off x="-713689" y="157123"/>
            <a:ext cx="10364451" cy="1596177"/>
          </a:xfrm>
        </p:spPr>
        <p:txBody>
          <a:bodyPr/>
          <a:lstStyle/>
          <a:p>
            <a:r>
              <a:rPr lang="en-US" dirty="0"/>
              <a:t>Manager Role-</a:t>
            </a:r>
          </a:p>
        </p:txBody>
      </p:sp>
      <p:sp>
        <p:nvSpPr>
          <p:cNvPr id="6" name="TextBox 5">
            <a:extLst>
              <a:ext uri="{FF2B5EF4-FFF2-40B4-BE49-F238E27FC236}">
                <a16:creationId xmlns="" xmlns:a16="http://schemas.microsoft.com/office/drawing/2014/main" id="{B64B8B7F-A547-4C79-86A8-A8DA3BB6C1A2}"/>
              </a:ext>
            </a:extLst>
          </p:cNvPr>
          <p:cNvSpPr txBox="1"/>
          <p:nvPr/>
        </p:nvSpPr>
        <p:spPr>
          <a:xfrm>
            <a:off x="1031846" y="2138038"/>
            <a:ext cx="9986674" cy="249299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Branch Page</a:t>
            </a:r>
          </a:p>
          <a:p>
            <a:pPr marL="285750" indent="-285750">
              <a:buFont typeface="Arial" panose="020B0604020202020204" pitchFamily="34" charset="0"/>
              <a:buChar char="•"/>
            </a:pPr>
            <a:r>
              <a:rPr lang="en-US" sz="2400" dirty="0"/>
              <a:t>Branches</a:t>
            </a:r>
          </a:p>
          <a:p>
            <a:pPr marL="285750" indent="-285750">
              <a:buFont typeface="Arial" panose="020B0604020202020204" pitchFamily="34" charset="0"/>
              <a:buChar char="•"/>
            </a:pPr>
            <a:r>
              <a:rPr lang="en-US" sz="2400" dirty="0"/>
              <a:t>Packages</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10" name="Content Placeholder 9">
            <a:extLst>
              <a:ext uri="{FF2B5EF4-FFF2-40B4-BE49-F238E27FC236}">
                <a16:creationId xmlns="" xmlns:a16="http://schemas.microsoft.com/office/drawing/2014/main" id="{7AF6EFCB-3BA3-9D86-9E5D-41B2C569EEAD}"/>
              </a:ext>
            </a:extLst>
          </p:cNvPr>
          <p:cNvPicPr>
            <a:picLocks noGrp="1" noChangeAspect="1"/>
          </p:cNvPicPr>
          <p:nvPr>
            <p:ph idx="1"/>
          </p:nvPr>
        </p:nvPicPr>
        <p:blipFill>
          <a:blip r:embed="rId2"/>
          <a:stretch>
            <a:fillRect/>
          </a:stretch>
        </p:blipFill>
        <p:spPr>
          <a:xfrm>
            <a:off x="3082472" y="1753301"/>
            <a:ext cx="8708211" cy="4211664"/>
          </a:xfrm>
        </p:spPr>
      </p:pic>
    </p:spTree>
    <p:extLst>
      <p:ext uri="{BB962C8B-B14F-4D97-AF65-F5344CB8AC3E}">
        <p14:creationId xmlns:p14="http://schemas.microsoft.com/office/powerpoint/2010/main" val="4164722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Manager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6477" y="0"/>
            <a:ext cx="9129374" cy="6858000"/>
          </a:xfrm>
        </p:spPr>
      </p:pic>
    </p:spTree>
    <p:extLst>
      <p:ext uri="{BB962C8B-B14F-4D97-AF65-F5344CB8AC3E}">
        <p14:creationId xmlns:p14="http://schemas.microsoft.com/office/powerpoint/2010/main" val="3858948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E14D96-6B93-4AA1-83C0-98160A728849}"/>
              </a:ext>
            </a:extLst>
          </p:cNvPr>
          <p:cNvSpPr>
            <a:spLocks noGrp="1"/>
          </p:cNvSpPr>
          <p:nvPr>
            <p:ph type="title"/>
          </p:nvPr>
        </p:nvSpPr>
        <p:spPr>
          <a:xfrm>
            <a:off x="9265920" y="2552700"/>
            <a:ext cx="2714624" cy="1752599"/>
          </a:xfrm>
        </p:spPr>
        <p:txBody>
          <a:bodyPr/>
          <a:lstStyle/>
          <a:p>
            <a:r>
              <a:rPr lang="en-US" dirty="0" smtClean="0"/>
              <a:t>Branch Page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9120" y="0"/>
            <a:ext cx="8432800" cy="6858000"/>
          </a:xfrm>
        </p:spPr>
      </p:pic>
    </p:spTree>
    <p:extLst>
      <p:ext uri="{BB962C8B-B14F-4D97-AF65-F5344CB8AC3E}">
        <p14:creationId xmlns:p14="http://schemas.microsoft.com/office/powerpoint/2010/main" val="1045923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6100D0E-D21E-FC2A-BE08-16EAD0142946}"/>
              </a:ext>
            </a:extLst>
          </p:cNvPr>
          <p:cNvSpPr>
            <a:spLocks noGrp="1"/>
          </p:cNvSpPr>
          <p:nvPr>
            <p:ph idx="1"/>
          </p:nvPr>
        </p:nvSpPr>
        <p:spPr>
          <a:xfrm>
            <a:off x="10048240" y="2654299"/>
            <a:ext cx="1790063" cy="1549401"/>
          </a:xfrm>
        </p:spPr>
        <p:txBody>
          <a:bodyPr/>
          <a:lstStyle/>
          <a:p>
            <a:pPr marL="0" indent="0">
              <a:buNone/>
            </a:pPr>
            <a:r>
              <a:rPr lang="en-US" dirty="0" smtClean="0"/>
              <a:t>Add </a:t>
            </a:r>
          </a:p>
          <a:p>
            <a:pPr marL="0" indent="0">
              <a:buNone/>
            </a:pPr>
            <a:r>
              <a:rPr lang="en-US" dirty="0" smtClean="0"/>
              <a:t>Branch Page</a:t>
            </a:r>
            <a:endParaRPr lang="en-US" dirty="0"/>
          </a:p>
        </p:txBody>
      </p:sp>
      <p:pic>
        <p:nvPicPr>
          <p:cNvPr id="5" name="Picture 4">
            <a:extLst>
              <a:ext uri="{FF2B5EF4-FFF2-40B4-BE49-F238E27FC236}">
                <a16:creationId xmlns="" xmlns:a16="http://schemas.microsoft.com/office/drawing/2014/main" id="{D569528C-0259-28B6-D7B3-8A31BA986AF0}"/>
              </a:ext>
            </a:extLst>
          </p:cNvPr>
          <p:cNvPicPr>
            <a:picLocks noChangeAspect="1"/>
          </p:cNvPicPr>
          <p:nvPr/>
        </p:nvPicPr>
        <p:blipFill>
          <a:blip r:embed="rId2"/>
          <a:stretch>
            <a:fillRect/>
          </a:stretch>
        </p:blipFill>
        <p:spPr>
          <a:xfrm>
            <a:off x="335280" y="0"/>
            <a:ext cx="9550400" cy="6858000"/>
          </a:xfrm>
          <a:prstGeom prst="rect">
            <a:avLst/>
          </a:prstGeom>
        </p:spPr>
      </p:pic>
    </p:spTree>
    <p:extLst>
      <p:ext uri="{BB962C8B-B14F-4D97-AF65-F5344CB8AC3E}">
        <p14:creationId xmlns:p14="http://schemas.microsoft.com/office/powerpoint/2010/main" val="3760903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0"/>
            <a:ext cx="10058400" cy="6858000"/>
          </a:xfrm>
          <a:prstGeom prst="rect">
            <a:avLst/>
          </a:prstGeom>
        </p:spPr>
      </p:pic>
      <p:sp>
        <p:nvSpPr>
          <p:cNvPr id="7" name="Content Placeholder 6"/>
          <p:cNvSpPr>
            <a:spLocks noGrp="1"/>
          </p:cNvSpPr>
          <p:nvPr>
            <p:ph idx="1"/>
          </p:nvPr>
        </p:nvSpPr>
        <p:spPr>
          <a:xfrm>
            <a:off x="10271760" y="2274569"/>
            <a:ext cx="2346960" cy="2308861"/>
          </a:xfrm>
        </p:spPr>
        <p:txBody>
          <a:bodyPr/>
          <a:lstStyle/>
          <a:p>
            <a:pPr marL="0" indent="0">
              <a:buNone/>
            </a:pPr>
            <a:r>
              <a:rPr lang="en-US" dirty="0" smtClean="0"/>
              <a:t>All Package </a:t>
            </a:r>
          </a:p>
          <a:p>
            <a:pPr marL="0" indent="0">
              <a:buNone/>
            </a:pPr>
            <a:r>
              <a:rPr lang="en-US" dirty="0" smtClean="0"/>
              <a:t>Page</a:t>
            </a:r>
            <a:endParaRPr lang="en-US" dirty="0"/>
          </a:p>
        </p:txBody>
      </p:sp>
    </p:spTree>
    <p:extLst>
      <p:ext uri="{BB962C8B-B14F-4D97-AF65-F5344CB8AC3E}">
        <p14:creationId xmlns:p14="http://schemas.microsoft.com/office/powerpoint/2010/main" val="1025289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8C36D0D-B672-F643-1B03-3BBF4EE42988}"/>
              </a:ext>
            </a:extLst>
          </p:cNvPr>
          <p:cNvSpPr>
            <a:spLocks noGrp="1"/>
          </p:cNvSpPr>
          <p:nvPr>
            <p:ph idx="1"/>
          </p:nvPr>
        </p:nvSpPr>
        <p:spPr>
          <a:xfrm>
            <a:off x="10393680" y="2481579"/>
            <a:ext cx="2204720" cy="1894841"/>
          </a:xfrm>
        </p:spPr>
        <p:txBody>
          <a:bodyPr/>
          <a:lstStyle/>
          <a:p>
            <a:pPr marL="0" indent="0">
              <a:buNone/>
            </a:pPr>
            <a:r>
              <a:rPr lang="en-US" smtClean="0"/>
              <a:t>Add Package </a:t>
            </a:r>
            <a:r>
              <a:rPr lang="en-US" sz="2000" dirty="0" smtClean="0"/>
              <a:t>Page</a:t>
            </a:r>
            <a:endParaRPr lang="en-US" sz="2000" dirty="0"/>
          </a:p>
        </p:txBody>
      </p:sp>
      <p:pic>
        <p:nvPicPr>
          <p:cNvPr id="5" name="Picture 4">
            <a:extLst>
              <a:ext uri="{FF2B5EF4-FFF2-40B4-BE49-F238E27FC236}">
                <a16:creationId xmlns="" xmlns:a16="http://schemas.microsoft.com/office/drawing/2014/main" id="{065C9CE3-3EB6-1157-ED9F-0761DF4405A3}"/>
              </a:ext>
            </a:extLst>
          </p:cNvPr>
          <p:cNvPicPr>
            <a:picLocks noChangeAspect="1"/>
          </p:cNvPicPr>
          <p:nvPr/>
        </p:nvPicPr>
        <p:blipFill>
          <a:blip r:embed="rId2"/>
          <a:stretch>
            <a:fillRect/>
          </a:stretch>
        </p:blipFill>
        <p:spPr>
          <a:xfrm>
            <a:off x="325120" y="0"/>
            <a:ext cx="10068560" cy="6858000"/>
          </a:xfrm>
          <a:prstGeom prst="rect">
            <a:avLst/>
          </a:prstGeom>
        </p:spPr>
      </p:pic>
    </p:spTree>
    <p:extLst>
      <p:ext uri="{BB962C8B-B14F-4D97-AF65-F5344CB8AC3E}">
        <p14:creationId xmlns:p14="http://schemas.microsoft.com/office/powerpoint/2010/main" val="3938230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8C36D0D-B672-F643-1B03-3BBF4EE42988}"/>
              </a:ext>
            </a:extLst>
          </p:cNvPr>
          <p:cNvSpPr>
            <a:spLocks noGrp="1"/>
          </p:cNvSpPr>
          <p:nvPr>
            <p:ph idx="1"/>
          </p:nvPr>
        </p:nvSpPr>
        <p:spPr>
          <a:xfrm>
            <a:off x="10393680" y="2481579"/>
            <a:ext cx="2204720" cy="1894841"/>
          </a:xfrm>
        </p:spPr>
        <p:txBody>
          <a:bodyPr/>
          <a:lstStyle/>
          <a:p>
            <a:pPr marL="0" indent="0">
              <a:buNone/>
            </a:pPr>
            <a:r>
              <a:rPr lang="en-US" sz="2000" dirty="0" smtClean="0"/>
              <a:t>Password </a:t>
            </a:r>
          </a:p>
          <a:p>
            <a:pPr marL="0" indent="0">
              <a:buNone/>
            </a:pPr>
            <a:r>
              <a:rPr lang="en-US" sz="2000" dirty="0" smtClean="0"/>
              <a:t>Encryption</a:t>
            </a:r>
            <a:endParaRPr lang="en-US"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52" y="-1"/>
            <a:ext cx="9631110" cy="6858000"/>
          </a:xfrm>
          <a:prstGeom prst="rect">
            <a:avLst/>
          </a:prstGeom>
        </p:spPr>
      </p:pic>
    </p:spTree>
    <p:extLst>
      <p:ext uri="{BB962C8B-B14F-4D97-AF65-F5344CB8AC3E}">
        <p14:creationId xmlns:p14="http://schemas.microsoft.com/office/powerpoint/2010/main" val="2486559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8A9878-38CA-48A4-955D-74AA734BCAAA}"/>
              </a:ext>
            </a:extLst>
          </p:cNvPr>
          <p:cNvSpPr>
            <a:spLocks noGrp="1"/>
          </p:cNvSpPr>
          <p:nvPr>
            <p:ph type="title"/>
          </p:nvPr>
        </p:nvSpPr>
        <p:spPr>
          <a:xfrm>
            <a:off x="1786596" y="111908"/>
            <a:ext cx="9384323" cy="833360"/>
          </a:xfrm>
        </p:spPr>
        <p:txBody>
          <a:bodyPr>
            <a:normAutofit/>
          </a:bodyPr>
          <a:lstStyle/>
          <a:p>
            <a:r>
              <a:rPr lang="en-US" sz="3600" dirty="0">
                <a:latin typeface="Times New Roman" panose="02020603050405020304" pitchFamily="18" charset="0"/>
                <a:cs typeface="Times New Roman" panose="02020603050405020304" pitchFamily="18" charset="0"/>
              </a:rPr>
              <a:t>Scope of Project</a:t>
            </a:r>
          </a:p>
        </p:txBody>
      </p:sp>
      <p:sp>
        <p:nvSpPr>
          <p:cNvPr id="3" name="Content Placeholder 2">
            <a:extLst>
              <a:ext uri="{FF2B5EF4-FFF2-40B4-BE49-F238E27FC236}">
                <a16:creationId xmlns="" xmlns:a16="http://schemas.microsoft.com/office/drawing/2014/main" id="{4A49072D-3140-424A-9838-E5D8D894F0BE}"/>
              </a:ext>
            </a:extLst>
          </p:cNvPr>
          <p:cNvSpPr>
            <a:spLocks noGrp="1"/>
          </p:cNvSpPr>
          <p:nvPr>
            <p:ph idx="1"/>
          </p:nvPr>
        </p:nvSpPr>
        <p:spPr>
          <a:xfrm>
            <a:off x="2362199" y="1645918"/>
            <a:ext cx="9829801" cy="4846955"/>
          </a:xfrm>
        </p:spPr>
        <p:txBody>
          <a:bodyPr>
            <a:normAutofit lnSpcReduction="10000"/>
          </a:bodyPr>
          <a:lstStyle/>
          <a:p>
            <a:pPr marL="0" indent="0">
              <a:buNone/>
            </a:pPr>
            <a:r>
              <a:rPr lang="en-US" sz="2400" dirty="0"/>
              <a:t>TECHNOLOGY USED</a:t>
            </a:r>
          </a:p>
          <a:p>
            <a:pPr marL="571500" indent="-571500">
              <a:buFont typeface="+mj-lt"/>
              <a:buAutoNum type="romanLcPeriod"/>
            </a:pPr>
            <a:r>
              <a:rPr lang="en-US" sz="2400" dirty="0"/>
              <a:t>Spring Boot</a:t>
            </a:r>
          </a:p>
          <a:p>
            <a:pPr marL="571500" indent="-571500">
              <a:buFont typeface="+mj-lt"/>
              <a:buAutoNum type="romanLcPeriod"/>
            </a:pPr>
            <a:r>
              <a:rPr lang="en-US" sz="2400" dirty="0"/>
              <a:t>ReactJs</a:t>
            </a:r>
          </a:p>
          <a:p>
            <a:pPr marL="571500" indent="-571500">
              <a:buFont typeface="+mj-lt"/>
              <a:buAutoNum type="romanLcPeriod"/>
            </a:pPr>
            <a:r>
              <a:rPr lang="en-US" sz="2400" dirty="0"/>
              <a:t>MySql</a:t>
            </a:r>
          </a:p>
          <a:p>
            <a:pPr marL="0" indent="0">
              <a:buNone/>
            </a:pPr>
            <a:endParaRPr lang="en-US" dirty="0"/>
          </a:p>
          <a:p>
            <a:pPr marL="0" indent="0">
              <a:buNone/>
            </a:pPr>
            <a:r>
              <a:rPr lang="en-US" sz="2400" dirty="0"/>
              <a:t>FEATURES:</a:t>
            </a:r>
          </a:p>
          <a:p>
            <a:pPr algn="just"/>
            <a:r>
              <a:rPr lang="en-US" sz="2400" dirty="0"/>
              <a:t>We can Add any numbers of users and can update or delete their information.</a:t>
            </a:r>
          </a:p>
          <a:p>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This system allows admin to manage users and full application, manage gym shifts and the members to search gyms, apply for membership and view workouts while it allows trainer to create schedule, diet chart and add workout plans.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a:p>
            <a:endParaRPr lang="en-US" dirty="0"/>
          </a:p>
        </p:txBody>
      </p:sp>
    </p:spTree>
    <p:extLst>
      <p:ext uri="{BB962C8B-B14F-4D97-AF65-F5344CB8AC3E}">
        <p14:creationId xmlns:p14="http://schemas.microsoft.com/office/powerpoint/2010/main" val="4280446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F91F10-EBC5-416D-B8DE-804478841FB3}"/>
              </a:ext>
            </a:extLst>
          </p:cNvPr>
          <p:cNvSpPr>
            <a:spLocks noGrp="1"/>
          </p:cNvSpPr>
          <p:nvPr>
            <p:ph type="title"/>
          </p:nvPr>
        </p:nvSpPr>
        <p:spPr>
          <a:xfrm>
            <a:off x="1484311" y="52389"/>
            <a:ext cx="10018713" cy="1014411"/>
          </a:xfrm>
        </p:spPr>
        <p:txBody>
          <a:bodyPr/>
          <a:lstStyle/>
          <a:p>
            <a:r>
              <a:rPr lang="en-US" dirty="0"/>
              <a:t>Conclusion</a:t>
            </a:r>
          </a:p>
        </p:txBody>
      </p:sp>
      <p:sp>
        <p:nvSpPr>
          <p:cNvPr id="3" name="Content Placeholder 2">
            <a:extLst>
              <a:ext uri="{FF2B5EF4-FFF2-40B4-BE49-F238E27FC236}">
                <a16:creationId xmlns="" xmlns:a16="http://schemas.microsoft.com/office/drawing/2014/main" id="{2EA81DC4-4DC0-43E7-97F0-CB8AA17A5AA5}"/>
              </a:ext>
            </a:extLst>
          </p:cNvPr>
          <p:cNvSpPr>
            <a:spLocks noGrp="1"/>
          </p:cNvSpPr>
          <p:nvPr>
            <p:ph idx="1"/>
          </p:nvPr>
        </p:nvSpPr>
        <p:spPr>
          <a:xfrm>
            <a:off x="1484311" y="1185862"/>
            <a:ext cx="10515600" cy="4486275"/>
          </a:xfrm>
        </p:spPr>
        <p:txBody>
          <a:bodyPr>
            <a:normAutofit/>
          </a:bodyPr>
          <a:lstStyle/>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It is efficient and less time consuming. The purpose of this project was to develop a web application for easy access to gym.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effectLst/>
                <a:latin typeface="Calibri" panose="020F0502020204030204" pitchFamily="34" charset="0"/>
                <a:ea typeface="Calibri" panose="020F0502020204030204" pitchFamily="34" charset="0"/>
              </a:rPr>
              <a:t>This project helps us in gaining practical knowledge and we a got a hands on experience on several topics like designing a web page using ReactJs, use of responsive templates ,using bootstrap components easily and helps in management of database using MySQL.</a:t>
            </a:r>
          </a:p>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It allows owners to manage their gym, customer to view the packages provided by gym and booking their session online as per requirement. The administrator module will able to manage branch activity, gym activity, trainer activity, facility activity. </a:t>
            </a:r>
            <a:endParaRPr lang="en-US" dirty="0"/>
          </a:p>
        </p:txBody>
      </p:sp>
    </p:spTree>
    <p:extLst>
      <p:ext uri="{BB962C8B-B14F-4D97-AF65-F5344CB8AC3E}">
        <p14:creationId xmlns:p14="http://schemas.microsoft.com/office/powerpoint/2010/main" val="33155426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28AF88-DB9D-46B2-A800-7921039E2698}"/>
              </a:ext>
            </a:extLst>
          </p:cNvPr>
          <p:cNvSpPr>
            <a:spLocks noGrp="1"/>
          </p:cNvSpPr>
          <p:nvPr>
            <p:ph type="title"/>
          </p:nvPr>
        </p:nvSpPr>
        <p:spPr>
          <a:xfrm>
            <a:off x="838200" y="365126"/>
            <a:ext cx="10515600" cy="1277244"/>
          </a:xfrm>
        </p:spPr>
        <p:txBody>
          <a:bodyPr/>
          <a:lstStyle/>
          <a:p>
            <a:r>
              <a:rPr lang="en-US"/>
              <a:t>Future Scope</a:t>
            </a:r>
          </a:p>
        </p:txBody>
      </p:sp>
      <p:sp>
        <p:nvSpPr>
          <p:cNvPr id="3" name="Content Placeholder 2">
            <a:extLst>
              <a:ext uri="{FF2B5EF4-FFF2-40B4-BE49-F238E27FC236}">
                <a16:creationId xmlns="" xmlns:a16="http://schemas.microsoft.com/office/drawing/2014/main" id="{22ECDA65-59FE-4F56-85AC-7F978D5166BE}"/>
              </a:ext>
            </a:extLst>
          </p:cNvPr>
          <p:cNvSpPr>
            <a:spLocks noGrp="1"/>
          </p:cNvSpPr>
          <p:nvPr>
            <p:ph idx="1"/>
          </p:nvPr>
        </p:nvSpPr>
        <p:spPr>
          <a:xfrm>
            <a:off x="1763710" y="1642370"/>
            <a:ext cx="10018713" cy="3124201"/>
          </a:xfrm>
        </p:spPr>
        <p:txBody>
          <a:bodyPr>
            <a:normAutofit/>
          </a:bodyPr>
          <a:lstStyle/>
          <a:p>
            <a:pPr marL="0" marR="0" indent="0">
              <a:lnSpc>
                <a:spcPct val="107000"/>
              </a:lnSpc>
              <a:spcBef>
                <a:spcPts val="5"/>
              </a:spcBef>
              <a:spcAft>
                <a:spcPts val="0"/>
              </a:spcAft>
              <a:buNone/>
              <a:tabLst>
                <a:tab pos="648335" algn="l"/>
              </a:tabLst>
            </a:pP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2075"/>
              </a:spcAft>
              <a:tabLst>
                <a:tab pos="6727190" algn="r"/>
              </a:tabLst>
            </a:pP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can be enhanced further by adding payment gateway to reduce the maintenance of cash for Membership purchase payments. Online Workout tutorials and online Expert sessions can be hosted on this site for better customer satisfaction. The software is flexible enough to be modified and implemented as per</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future requirements. We have tried our best to present this free and user–friendly</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website</a:t>
            </a:r>
            <a:r>
              <a:rPr lang="en-IN" sz="2400" spc="-6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to</a:t>
            </a:r>
            <a:r>
              <a:rPr lang="en-IN" sz="2400" spc="-1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Institutes.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dirty="0"/>
          </a:p>
        </p:txBody>
      </p:sp>
    </p:spTree>
    <p:extLst>
      <p:ext uri="{BB962C8B-B14F-4D97-AF65-F5344CB8AC3E}">
        <p14:creationId xmlns:p14="http://schemas.microsoft.com/office/powerpoint/2010/main" val="2154282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1F25FE-CC96-4FEA-923C-1E0CE33E9334}"/>
              </a:ext>
            </a:extLst>
          </p:cNvPr>
          <p:cNvSpPr>
            <a:spLocks noGrp="1"/>
          </p:cNvSpPr>
          <p:nvPr>
            <p:ph type="title"/>
          </p:nvPr>
        </p:nvSpPr>
        <p:spPr>
          <a:xfrm>
            <a:off x="2298700" y="365125"/>
            <a:ext cx="9055100" cy="4775046"/>
          </a:xfrm>
        </p:spPr>
        <p:txBody>
          <a:bodyPr/>
          <a:lstStyle/>
          <a:p>
            <a:pPr algn="l"/>
            <a:r>
              <a:rPr lang="en-US" dirty="0"/>
              <a:t>			</a:t>
            </a:r>
            <a:r>
              <a:rPr lang="en-US" sz="6000" u="sng" dirty="0"/>
              <a:t>THANK  YOU </a:t>
            </a:r>
          </a:p>
        </p:txBody>
      </p:sp>
    </p:spTree>
    <p:extLst>
      <p:ext uri="{BB962C8B-B14F-4D97-AF65-F5344CB8AC3E}">
        <p14:creationId xmlns:p14="http://schemas.microsoft.com/office/powerpoint/2010/main" val="291740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0B3D06-2FA4-4EC8-ADA2-B154248438AB}"/>
              </a:ext>
            </a:extLst>
          </p:cNvPr>
          <p:cNvSpPr>
            <a:spLocks noGrp="1"/>
          </p:cNvSpPr>
          <p:nvPr>
            <p:ph type="title"/>
          </p:nvPr>
        </p:nvSpPr>
        <p:spPr>
          <a:xfrm>
            <a:off x="1589649" y="0"/>
            <a:ext cx="9454662" cy="922137"/>
          </a:xfrm>
        </p:spPr>
        <p:txBody>
          <a:bodyPr/>
          <a:lstStyle/>
          <a:p>
            <a:r>
              <a:rPr lang="en-US" dirty="0"/>
              <a:t>	</a:t>
            </a:r>
            <a:r>
              <a:rPr lang="en-US" sz="3600" dirty="0">
                <a:latin typeface="Times New Roman" panose="02020603050405020304" pitchFamily="18" charset="0"/>
                <a:cs typeface="Times New Roman" panose="02020603050405020304" pitchFamily="18" charset="0"/>
              </a:rPr>
              <a:t>E-R Diagram</a:t>
            </a:r>
          </a:p>
        </p:txBody>
      </p:sp>
      <p:pic>
        <p:nvPicPr>
          <p:cNvPr id="7" name="Picture 6">
            <a:extLst>
              <a:ext uri="{FF2B5EF4-FFF2-40B4-BE49-F238E27FC236}">
                <a16:creationId xmlns="" xmlns:a16="http://schemas.microsoft.com/office/drawing/2014/main" id="{DF6335CA-9EBA-DA7E-1E3C-F059C94AF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49" y="674703"/>
            <a:ext cx="10813795" cy="6183297"/>
          </a:xfrm>
          <a:prstGeom prst="rect">
            <a:avLst/>
          </a:prstGeom>
        </p:spPr>
      </p:pic>
    </p:spTree>
    <p:extLst>
      <p:ext uri="{BB962C8B-B14F-4D97-AF65-F5344CB8AC3E}">
        <p14:creationId xmlns:p14="http://schemas.microsoft.com/office/powerpoint/2010/main" val="1375791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ED2DCA-BDBA-4D4D-A579-6E78960B0465}"/>
              </a:ext>
            </a:extLst>
          </p:cNvPr>
          <p:cNvSpPr>
            <a:spLocks noGrp="1"/>
          </p:cNvSpPr>
          <p:nvPr>
            <p:ph type="title"/>
          </p:nvPr>
        </p:nvSpPr>
        <p:spPr>
          <a:xfrm>
            <a:off x="1601373" y="0"/>
            <a:ext cx="8989254" cy="604911"/>
          </a:xfrm>
        </p:spPr>
        <p:txBody>
          <a:bodyPr>
            <a:noAutofit/>
          </a:bodyPr>
          <a:lstStyle/>
          <a:p>
            <a:r>
              <a:rPr lang="en-US" sz="3600" dirty="0">
                <a:latin typeface="Times New Roman" panose="02020603050405020304" pitchFamily="18" charset="0"/>
                <a:cs typeface="Times New Roman" panose="02020603050405020304" pitchFamily="18" charset="0"/>
              </a:rPr>
              <a:t>Use Case Diagram</a:t>
            </a:r>
          </a:p>
        </p:txBody>
      </p:sp>
      <p:pic>
        <p:nvPicPr>
          <p:cNvPr id="7" name="Content Placeholder 6">
            <a:extLst>
              <a:ext uri="{FF2B5EF4-FFF2-40B4-BE49-F238E27FC236}">
                <a16:creationId xmlns="" xmlns:a16="http://schemas.microsoft.com/office/drawing/2014/main" id="{777E155F-D4D1-C093-F6BB-27A95B1A6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64" y="711200"/>
            <a:ext cx="10305636" cy="6146800"/>
          </a:xfrm>
        </p:spPr>
      </p:pic>
    </p:spTree>
    <p:extLst>
      <p:ext uri="{BB962C8B-B14F-4D97-AF65-F5344CB8AC3E}">
        <p14:creationId xmlns:p14="http://schemas.microsoft.com/office/powerpoint/2010/main" val="4003021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2BF1D1-D75D-44ED-A6EC-D989078F4CBC}"/>
              </a:ext>
            </a:extLst>
          </p:cNvPr>
          <p:cNvSpPr>
            <a:spLocks noGrp="1"/>
          </p:cNvSpPr>
          <p:nvPr>
            <p:ph type="title"/>
          </p:nvPr>
        </p:nvSpPr>
        <p:spPr>
          <a:xfrm>
            <a:off x="1498599" y="-12700"/>
            <a:ext cx="8191501" cy="685800"/>
          </a:xfrm>
        </p:spPr>
        <p:txBody>
          <a:bodyPr>
            <a:normAutofit fontScale="90000"/>
          </a:bodyPr>
          <a:lstStyle/>
          <a:p>
            <a:r>
              <a:rPr lang="en-US" dirty="0">
                <a:latin typeface="Times New Roman" panose="02020603050405020304" pitchFamily="18" charset="0"/>
                <a:cs typeface="Times New Roman" panose="02020603050405020304" pitchFamily="18" charset="0"/>
              </a:rPr>
              <a:t>Activity Diagram-</a:t>
            </a:r>
          </a:p>
        </p:txBody>
      </p:sp>
      <p:pic>
        <p:nvPicPr>
          <p:cNvPr id="5" name="Picture 4">
            <a:extLst>
              <a:ext uri="{FF2B5EF4-FFF2-40B4-BE49-F238E27FC236}">
                <a16:creationId xmlns="" xmlns:a16="http://schemas.microsoft.com/office/drawing/2014/main" id="{10EEA101-AEEC-9819-B62D-E2F0B4465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816002"/>
            <a:ext cx="10274300" cy="6041998"/>
          </a:xfrm>
          <a:prstGeom prst="rect">
            <a:avLst/>
          </a:prstGeom>
        </p:spPr>
      </p:pic>
    </p:spTree>
    <p:extLst>
      <p:ext uri="{BB962C8B-B14F-4D97-AF65-F5344CB8AC3E}">
        <p14:creationId xmlns:p14="http://schemas.microsoft.com/office/powerpoint/2010/main" val="2064543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AADE13-7BA5-6C11-235B-0999F26EAC25}"/>
              </a:ext>
            </a:extLst>
          </p:cNvPr>
          <p:cNvSpPr>
            <a:spLocks noGrp="1"/>
          </p:cNvSpPr>
          <p:nvPr>
            <p:ph type="title"/>
          </p:nvPr>
        </p:nvSpPr>
        <p:spPr>
          <a:xfrm>
            <a:off x="1214120" y="-101600"/>
            <a:ext cx="9129711" cy="952500"/>
          </a:xfrm>
        </p:spPr>
        <p:txBody>
          <a:bodyPr>
            <a:normAutofit/>
          </a:bodyPr>
          <a:lstStyle/>
          <a:p>
            <a:r>
              <a:rPr lang="en-US" sz="3600" dirty="0">
                <a:latin typeface="Times New Roman" panose="02020603050405020304" pitchFamily="18" charset="0"/>
                <a:cs typeface="Times New Roman" panose="02020603050405020304" pitchFamily="18" charset="0"/>
              </a:rPr>
              <a:t>Class Diagram - </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B58777DD-1C31-88F2-4475-116A4067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850900"/>
            <a:ext cx="10159999" cy="5956300"/>
          </a:xfrm>
          <a:prstGeom prst="rect">
            <a:avLst/>
          </a:prstGeom>
        </p:spPr>
      </p:pic>
    </p:spTree>
    <p:extLst>
      <p:ext uri="{BB962C8B-B14F-4D97-AF65-F5344CB8AC3E}">
        <p14:creationId xmlns:p14="http://schemas.microsoft.com/office/powerpoint/2010/main" val="3471510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CB1D75-DC88-3753-4F8E-FF3DEA3D135B}"/>
              </a:ext>
            </a:extLst>
          </p:cNvPr>
          <p:cNvSpPr>
            <a:spLocks noGrp="1"/>
          </p:cNvSpPr>
          <p:nvPr>
            <p:ph type="title"/>
          </p:nvPr>
        </p:nvSpPr>
        <p:spPr>
          <a:xfrm>
            <a:off x="1526125" y="0"/>
            <a:ext cx="7147976" cy="711200"/>
          </a:xfrm>
        </p:spPr>
        <p:txBody>
          <a:bodyPr>
            <a:normAutofit/>
          </a:bodyPr>
          <a:lstStyle/>
          <a:p>
            <a:r>
              <a:rPr lang="en-US" sz="3600" dirty="0">
                <a:latin typeface="Times New Roman" panose="02020603050405020304" pitchFamily="18" charset="0"/>
                <a:cs typeface="Times New Roman" panose="02020603050405020304" pitchFamily="18" charset="0"/>
              </a:rPr>
              <a:t>Zero Level DFD – Fitness_club</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FCCCD035-0D53-C183-7E45-53B20025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711200"/>
            <a:ext cx="10160000" cy="6146800"/>
          </a:xfrm>
          <a:prstGeom prst="rect">
            <a:avLst/>
          </a:prstGeom>
        </p:spPr>
      </p:pic>
    </p:spTree>
    <p:extLst>
      <p:ext uri="{BB962C8B-B14F-4D97-AF65-F5344CB8AC3E}">
        <p14:creationId xmlns:p14="http://schemas.microsoft.com/office/powerpoint/2010/main" val="1786918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D07B9E-F01D-5F1B-7A44-6C9E5AE9CCFF}"/>
              </a:ext>
            </a:extLst>
          </p:cNvPr>
          <p:cNvSpPr>
            <a:spLocks noGrp="1"/>
          </p:cNvSpPr>
          <p:nvPr>
            <p:ph type="title"/>
          </p:nvPr>
        </p:nvSpPr>
        <p:spPr>
          <a:xfrm>
            <a:off x="1576924" y="0"/>
            <a:ext cx="7617875" cy="607790"/>
          </a:xfrm>
        </p:spPr>
        <p:txBody>
          <a:bodyPr>
            <a:normAutofit fontScale="90000"/>
          </a:bodyPr>
          <a:lstStyle/>
          <a:p>
            <a:r>
              <a:rPr lang="en-US" dirty="0">
                <a:latin typeface="Times New Roman" panose="02020603050405020304" pitchFamily="18" charset="0"/>
                <a:cs typeface="Times New Roman" panose="02020603050405020304" pitchFamily="18" charset="0"/>
              </a:rPr>
              <a:t>First Level Diagram – Fitness_club</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5E7852D4-3E04-CDF0-3510-5C82A714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4" y="607790"/>
            <a:ext cx="10334626" cy="6250210"/>
          </a:xfrm>
          <a:prstGeom prst="rect">
            <a:avLst/>
          </a:prstGeom>
        </p:spPr>
      </p:pic>
    </p:spTree>
    <p:extLst>
      <p:ext uri="{BB962C8B-B14F-4D97-AF65-F5344CB8AC3E}">
        <p14:creationId xmlns:p14="http://schemas.microsoft.com/office/powerpoint/2010/main" val="24218447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419</TotalTime>
  <Words>441</Words>
  <Application>Microsoft Office PowerPoint</Application>
  <PresentationFormat>Widescreen</PresentationFormat>
  <Paragraphs>79</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Corbel</vt:lpstr>
      <vt:lpstr>Mangal</vt:lpstr>
      <vt:lpstr>Times New Roman</vt:lpstr>
      <vt:lpstr>Verdana</vt:lpstr>
      <vt:lpstr>Parallax</vt:lpstr>
      <vt:lpstr> Fitness Club – Gym Services</vt:lpstr>
      <vt:lpstr>INTRODUCTION</vt:lpstr>
      <vt:lpstr>Scope of Project</vt:lpstr>
      <vt:lpstr> E-R Diagram</vt:lpstr>
      <vt:lpstr>Use Case Diagram</vt:lpstr>
      <vt:lpstr>Activity Diagram-</vt:lpstr>
      <vt:lpstr>Class Diagram - </vt:lpstr>
      <vt:lpstr>Zero Level DFD – Fitness_club</vt:lpstr>
      <vt:lpstr>First Level Diagram – Fitness_club</vt:lpstr>
      <vt:lpstr>Second Level DFD – Fitness_club</vt:lpstr>
      <vt:lpstr>HomePage</vt:lpstr>
      <vt:lpstr>AboutUs Page</vt:lpstr>
      <vt:lpstr>Pricing and Membership Page</vt:lpstr>
      <vt:lpstr>Admin Role:</vt:lpstr>
      <vt:lpstr>Login Page</vt:lpstr>
      <vt:lpstr>Member Role-</vt:lpstr>
      <vt:lpstr>Purchase Page</vt:lpstr>
      <vt:lpstr>Report Page</vt:lpstr>
      <vt:lpstr>Member Profile Page</vt:lpstr>
      <vt:lpstr>Trainer Role-</vt:lpstr>
      <vt:lpstr>Update Report Page</vt:lpstr>
      <vt:lpstr>Trainer  Profile Page</vt:lpstr>
      <vt:lpstr>Manager Role-</vt:lpstr>
      <vt:lpstr>Manager Page</vt:lpstr>
      <vt:lpstr>Branch Page</vt:lpstr>
      <vt:lpstr>PowerPoint Presentation</vt:lpstr>
      <vt:lpstr>PowerPoint Presentation</vt:lpstr>
      <vt:lpstr>PowerPoint Presentation</vt:lpstr>
      <vt:lpstr>PowerPoint Presentation</vt:lpstr>
      <vt:lpstr>Conclusion</vt:lpstr>
      <vt:lpstr>Future Scope</vt:lpstr>
      <vt:lpstr>   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creator>DEEPAK RATHORE</dc:creator>
  <cp:lastModifiedBy>Admin</cp:lastModifiedBy>
  <cp:revision>58</cp:revision>
  <dcterms:created xsi:type="dcterms:W3CDTF">2022-04-12T05:19:39Z</dcterms:created>
  <dcterms:modified xsi:type="dcterms:W3CDTF">2023-08-29T07:47:11Z</dcterms:modified>
</cp:coreProperties>
</file>